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6"/>
  </p:notesMasterIdLst>
  <p:sldIdLst>
    <p:sldId id="256" r:id="rId2"/>
    <p:sldId id="257" r:id="rId3"/>
    <p:sldId id="258" r:id="rId4"/>
    <p:sldId id="261" r:id="rId5"/>
    <p:sldId id="259" r:id="rId6"/>
    <p:sldId id="266" r:id="rId7"/>
    <p:sldId id="267" r:id="rId8"/>
    <p:sldId id="268" r:id="rId9"/>
    <p:sldId id="260" r:id="rId10"/>
    <p:sldId id="262" r:id="rId11"/>
    <p:sldId id="263" r:id="rId12"/>
    <p:sldId id="264" r:id="rId13"/>
    <p:sldId id="265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A4FCB-2B6D-4C57-AE5F-515CD00ADC91}" type="datetimeFigureOut">
              <a:rPr lang="en-US" smtClean="0"/>
              <a:t>2/26/2013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CCA91-27AE-4B31-AF3D-6FE95AC65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CCA91-27AE-4B31-AF3D-6FE95AC6546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64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D882DD8-87C4-44B3-847C-249A778DFB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2/26/2013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94B14D2C-F3F5-4B4B-98AA-8B76CB790A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127" y="1428750"/>
            <a:ext cx="5715000" cy="4286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1924495" y="171271"/>
            <a:ext cx="5009705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r>
              <a:rPr lang="bn-BD" sz="7200" b="1" dirty="0" smtClean="0">
                <a:solidFill>
                  <a:srgbClr val="FF0000"/>
                </a:solidFill>
                <a:cs typeface="NikoshBAN" pitchFamily="2" charset="0"/>
              </a:rPr>
              <a:t>শুভেচ্ছায় স্বাগতম</a:t>
            </a:r>
            <a:endParaRPr lang="en-US" sz="7200" dirty="0">
              <a:solidFill>
                <a:srgbClr val="FF0000"/>
              </a:solidFill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49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062876"/>
            <a:ext cx="6324600" cy="47181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86177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000" dirty="0" smtClean="0">
                <a:solidFill>
                  <a:srgbClr val="FF0000"/>
                </a:solidFill>
              </a:rPr>
              <a:t>মরুভূমিতে বেদুইনদের পশু পালন</a:t>
            </a:r>
            <a:endParaRPr lang="en-US" sz="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73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995363"/>
            <a:ext cx="6509611" cy="48720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0"/>
            <a:ext cx="70866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FF0000"/>
                </a:solidFill>
              </a:rPr>
              <a:t> মরুভূমিতে সাইমুম ঝড়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59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1267361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rgbClr val="FF0000"/>
                </a:solidFill>
                <a:cs typeface="NikoshBAN" pitchFamily="2" charset="0"/>
              </a:rPr>
              <a:t>মূল্যায়ন </a:t>
            </a:r>
            <a:endParaRPr lang="en-US" sz="8000" dirty="0">
              <a:solidFill>
                <a:srgbClr val="FF0000"/>
              </a:solidFill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826603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00B050"/>
                </a:solidFill>
                <a:cs typeface="NikoshBAN" pitchFamily="2" charset="0"/>
              </a:rPr>
              <a:t>আরবের জীবন প্রণালী উল্লেখ্য কর।</a:t>
            </a:r>
            <a:r>
              <a:rPr lang="bn-BD" sz="4800" dirty="0" smtClean="0">
                <a:solidFill>
                  <a:srgbClr val="FF0000"/>
                </a:solidFill>
                <a:cs typeface="NikoshBAN" pitchFamily="2" charset="0"/>
              </a:rPr>
              <a:t> </a:t>
            </a:r>
            <a:endParaRPr lang="en-US" sz="4800" dirty="0">
              <a:solidFill>
                <a:srgbClr val="FF0000"/>
              </a:solidFill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8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1038761"/>
            <a:ext cx="373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rgbClr val="FF0000"/>
                </a:solidFill>
                <a:cs typeface="NikoshBAN" pitchFamily="2" charset="0"/>
              </a:rPr>
              <a:t>বাড়ীর কাজ </a:t>
            </a:r>
            <a:endParaRPr lang="en-US" sz="8000" dirty="0">
              <a:solidFill>
                <a:srgbClr val="FF0000"/>
              </a:solidFill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638961"/>
            <a:ext cx="7391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00B050"/>
                </a:solidFill>
                <a:cs typeface="NikoshBAN" pitchFamily="2" charset="0"/>
              </a:rPr>
              <a:t>১। আরবের ঝড়কে কি বলে।</a:t>
            </a:r>
          </a:p>
          <a:p>
            <a:pPr algn="just"/>
            <a:r>
              <a:rPr lang="bn-BD" sz="6600" dirty="0" smtClean="0">
                <a:solidFill>
                  <a:srgbClr val="00B050"/>
                </a:solidFill>
                <a:cs typeface="NikoshBAN" pitchFamily="2" charset="0"/>
              </a:rPr>
              <a:t>২। আরবের কয়েকটি প্রাণীর নাম লিখ। </a:t>
            </a:r>
            <a:endParaRPr lang="en-US" sz="6600" dirty="0">
              <a:solidFill>
                <a:srgbClr val="00B050"/>
              </a:solidFill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30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0" y="152400"/>
            <a:ext cx="31242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00B050"/>
                </a:solidFill>
                <a:cs typeface="NikoshBAN" pitchFamily="2" charset="0"/>
              </a:rPr>
              <a:t>ধন্যবাদ</a:t>
            </a:r>
            <a:r>
              <a:rPr lang="bn-BD" sz="8000" dirty="0" smtClean="0">
                <a:solidFill>
                  <a:srgbClr val="FF0000"/>
                </a:solidFill>
                <a:cs typeface="NikoshBAN" pitchFamily="2" charset="0"/>
              </a:rPr>
              <a:t> </a:t>
            </a:r>
            <a:endParaRPr lang="en-US" sz="8000" dirty="0">
              <a:solidFill>
                <a:srgbClr val="FF0000"/>
              </a:solidFill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3" y="1143000"/>
            <a:ext cx="7010400" cy="45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2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914400"/>
            <a:ext cx="53340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BD" sz="8000" dirty="0" smtClean="0">
                <a:solidFill>
                  <a:srgbClr val="C00000"/>
                </a:solidFill>
                <a:cs typeface="NikoshBAN" pitchFamily="2" charset="0"/>
              </a:rPr>
              <a:t>উপস্থাপনায়</a:t>
            </a:r>
            <a:endParaRPr lang="en-US" sz="8000" dirty="0">
              <a:solidFill>
                <a:srgbClr val="C00000"/>
              </a:solidFill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514600"/>
            <a:ext cx="6553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0070C0"/>
                </a:solidFill>
                <a:cs typeface="NikoshBAN" pitchFamily="2" charset="0"/>
              </a:rPr>
              <a:t>কে, এম, ফারুক</a:t>
            </a:r>
          </a:p>
          <a:p>
            <a:pPr algn="ctr"/>
            <a:r>
              <a:rPr lang="bn-BD" sz="5400" dirty="0" smtClean="0">
                <a:cs typeface="NikoshBAN" pitchFamily="2" charset="0"/>
              </a:rPr>
              <a:t>প্রভাষক</a:t>
            </a:r>
            <a:r>
              <a:rPr lang="en-US" sz="5400" dirty="0" smtClean="0">
                <a:cs typeface="NikoshBAN" pitchFamily="2" charset="0"/>
              </a:rPr>
              <a:t> (</a:t>
            </a:r>
            <a:r>
              <a:rPr lang="bn-BD" sz="5400" dirty="0" smtClean="0">
                <a:cs typeface="NikoshBAN" pitchFamily="2" charset="0"/>
              </a:rPr>
              <a:t>ইসলামের ইতিহাস</a:t>
            </a:r>
            <a:r>
              <a:rPr lang="en-US" sz="5400" dirty="0" smtClean="0">
                <a:cs typeface="NikoshBAN" pitchFamily="2" charset="0"/>
              </a:rPr>
              <a:t>)</a:t>
            </a:r>
            <a:endParaRPr lang="bn-BD" sz="5400" dirty="0" smtClean="0">
              <a:cs typeface="NikoshBAN" pitchFamily="2" charset="0"/>
            </a:endParaRPr>
          </a:p>
          <a:p>
            <a:pPr algn="ctr"/>
            <a:r>
              <a:rPr lang="bn-BD" sz="5400" dirty="0" smtClean="0">
                <a:solidFill>
                  <a:srgbClr val="7030A0"/>
                </a:solidFill>
                <a:cs typeface="NikoshBAN" pitchFamily="2" charset="0"/>
              </a:rPr>
              <a:t>ভটপুর আলিম মাদরাসা </a:t>
            </a:r>
          </a:p>
          <a:p>
            <a:pPr algn="ctr"/>
            <a:endParaRPr lang="en-US" dirty="0"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22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838200"/>
            <a:ext cx="8229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শ্রেণীঃ   আলিম</a:t>
            </a:r>
          </a:p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বিষয়ঃ ইসলামের ইতিহাস</a:t>
            </a:r>
          </a:p>
          <a:p>
            <a:pPr algn="ctr"/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অধ্যায়ঃ প্রথম</a:t>
            </a:r>
          </a:p>
          <a:p>
            <a:pPr algn="ctr"/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পরিচ্ছেদঃ প্রথম</a:t>
            </a:r>
          </a:p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সময়ঃ ৪০ মিনিট</a:t>
            </a:r>
            <a:r>
              <a:rPr lang="bn-BD" sz="6600" dirty="0" smtClean="0"/>
              <a:t>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32566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1238071"/>
            <a:ext cx="3352800" cy="120032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7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2826365"/>
            <a:ext cx="7620000" cy="298543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এই পাঠশেষে শিক্ষার্থীরা-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আরব শব্দের উৎপত্তি উল্লেখ করতে </a:t>
            </a:r>
            <a:r>
              <a:rPr lang="bn-BD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পারবে।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আরবের ভূমি ও আবহাওয়া সম্পর্কে ধারনা </a:t>
            </a:r>
            <a:r>
              <a:rPr lang="bn-BD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পাবে</a:t>
            </a:r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আরবীয়দের জীবনপ্রণালী কেমন তা বলতে পারবে</a:t>
            </a:r>
            <a:r>
              <a:rPr lang="bn-BD" sz="36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02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124200" y="2438400"/>
            <a:ext cx="2971800" cy="23622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b="1" dirty="0" smtClean="0">
                <a:solidFill>
                  <a:srgbClr val="FF0000"/>
                </a:solidFill>
                <a:cs typeface="NikoshBAN" pitchFamily="2" charset="0"/>
              </a:rPr>
              <a:t>আরব</a:t>
            </a:r>
            <a:endParaRPr lang="en-US" sz="8800" b="1" dirty="0">
              <a:solidFill>
                <a:srgbClr val="FF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38100"/>
            <a:ext cx="3618620" cy="2639400"/>
            <a:chOff x="0" y="38100"/>
            <a:chExt cx="3618620" cy="2639400"/>
          </a:xfrm>
        </p:grpSpPr>
        <p:sp>
          <p:nvSpPr>
            <p:cNvPr id="10" name="Down Arrow 9"/>
            <p:cNvSpPr/>
            <p:nvPr/>
          </p:nvSpPr>
          <p:spPr>
            <a:xfrm rot="18750923">
              <a:off x="2342527" y="1401406"/>
              <a:ext cx="804436" cy="1747751"/>
            </a:xfrm>
            <a:prstGeom prst="downArrow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0" y="38100"/>
              <a:ext cx="2438400" cy="2057400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5000" b="1" dirty="0" smtClean="0">
                  <a:cs typeface="NikoshBAN" pitchFamily="2" charset="0"/>
                </a:rPr>
                <a:t>ইয়ারব</a:t>
              </a:r>
              <a:endParaRPr lang="en-US" sz="5000" b="1" dirty="0">
                <a:cs typeface="NikoshBAN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493325" y="4616949"/>
            <a:ext cx="3650675" cy="2241051"/>
            <a:chOff x="5493325" y="4616949"/>
            <a:chExt cx="3650675" cy="2241051"/>
          </a:xfrm>
          <a:blipFill>
            <a:blip r:embed="rId2"/>
            <a:tile tx="0" ty="0" sx="100000" sy="100000" flip="none" algn="tl"/>
          </a:blipFill>
        </p:grpSpPr>
        <p:sp>
          <p:nvSpPr>
            <p:cNvPr id="14" name="Down Arrow 13"/>
            <p:cNvSpPr/>
            <p:nvPr/>
          </p:nvSpPr>
          <p:spPr>
            <a:xfrm rot="7699527">
              <a:off x="5798125" y="4312149"/>
              <a:ext cx="685800" cy="1295400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248400" y="4800600"/>
              <a:ext cx="2895600" cy="205740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5000" b="1" dirty="0" smtClean="0">
                  <a:solidFill>
                    <a:srgbClr val="C00000"/>
                  </a:solidFill>
                  <a:cs typeface="NikoshBAN" pitchFamily="2" charset="0"/>
                </a:rPr>
                <a:t>আবহার</a:t>
              </a:r>
              <a:endParaRPr lang="en-US" sz="5000" b="1" dirty="0">
                <a:solidFill>
                  <a:srgbClr val="C00000"/>
                </a:solidFill>
                <a:cs typeface="NikoshBAN" pitchFamily="2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0" y="4800600"/>
            <a:ext cx="4073158" cy="2057400"/>
            <a:chOff x="0" y="4800600"/>
            <a:chExt cx="4073158" cy="20574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15" name="Down Arrow 14"/>
            <p:cNvSpPr/>
            <p:nvPr/>
          </p:nvSpPr>
          <p:spPr>
            <a:xfrm rot="13773072">
              <a:off x="3082558" y="4523512"/>
              <a:ext cx="685800" cy="1295400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0" y="4800600"/>
              <a:ext cx="3276600" cy="205740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5000" b="1" dirty="0" smtClean="0">
                  <a:solidFill>
                    <a:srgbClr val="FF0000"/>
                  </a:solidFill>
                  <a:cs typeface="NikoshBAN" pitchFamily="2" charset="0"/>
                </a:rPr>
                <a:t>সারাসিনি</a:t>
              </a:r>
              <a:endParaRPr lang="en-US" sz="5000" b="1" dirty="0">
                <a:solidFill>
                  <a:srgbClr val="FF0000"/>
                </a:solidFill>
                <a:cs typeface="NikoshBAN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568469" y="38100"/>
            <a:ext cx="3575531" cy="2683061"/>
            <a:chOff x="5568469" y="38100"/>
            <a:chExt cx="3575531" cy="2683061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1" name="Down Arrow 10"/>
            <p:cNvSpPr/>
            <p:nvPr/>
          </p:nvSpPr>
          <p:spPr>
            <a:xfrm rot="3070584">
              <a:off x="5985904" y="1445171"/>
              <a:ext cx="858555" cy="1693425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705600" y="38100"/>
              <a:ext cx="2438400" cy="205740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5000" b="1" dirty="0" smtClean="0">
                  <a:solidFill>
                    <a:schemeClr val="bg2">
                      <a:lumMod val="50000"/>
                    </a:schemeClr>
                  </a:solidFill>
                  <a:cs typeface="NikoshBAN" pitchFamily="2" charset="0"/>
                </a:rPr>
                <a:t>আরাবা</a:t>
              </a:r>
              <a:endParaRPr lang="en-US" sz="5000" b="1" dirty="0">
                <a:solidFill>
                  <a:schemeClr val="bg2">
                    <a:lumMod val="50000"/>
                  </a:schemeClr>
                </a:solidFill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677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4400" y="372070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rgbClr val="FF0000"/>
                </a:solidFill>
                <a:cs typeface="NikoshBAN" pitchFamily="2" charset="0"/>
              </a:rPr>
              <a:t>আরবের একটি পাহাড় </a:t>
            </a:r>
            <a:endParaRPr lang="en-US" sz="8000" dirty="0">
              <a:solidFill>
                <a:srgbClr val="FF0000"/>
              </a:solidFill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63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029" y="1"/>
            <a:ext cx="919302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372070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solidFill>
                  <a:srgbClr val="FF0000"/>
                </a:solidFill>
                <a:cs typeface="NikoshBAN" pitchFamily="2" charset="0"/>
              </a:rPr>
              <a:t>আরবের মরুভূমিতে উট </a:t>
            </a:r>
            <a:endParaRPr lang="en-US" sz="8000" dirty="0">
              <a:solidFill>
                <a:srgbClr val="FF0000"/>
              </a:solidFill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27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0"/>
            <a:ext cx="5181600" cy="1066800"/>
          </a:xfrm>
        </p:spPr>
        <p:txBody>
          <a:bodyPr>
            <a:noAutofit/>
          </a:bodyPr>
          <a:lstStyle/>
          <a:p>
            <a:r>
              <a:rPr lang="bn-BD" sz="6000" b="1" dirty="0" smtClean="0">
                <a:solidFill>
                  <a:srgbClr val="FF0000"/>
                </a:solidFill>
              </a:rPr>
              <a:t>আজকের পাঠ 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2700278"/>
            <a:ext cx="7543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6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আরব শব্দের </a:t>
            </a:r>
            <a:r>
              <a:rPr lang="bn-BD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উৎপত্তি।</a:t>
            </a:r>
            <a:endParaRPr lang="bn-BD" sz="6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6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আরবের ভূমি ও </a:t>
            </a:r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আবহাওয়া।</a:t>
            </a:r>
            <a:endParaRPr lang="bn-BD" sz="6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bn-BD" sz="60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আরবীয়দের </a:t>
            </a:r>
            <a:r>
              <a:rPr lang="bn-BD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জীবনপ্রণালী।</a:t>
            </a:r>
            <a:endParaRPr lang="en-US" sz="6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88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990600"/>
            <a:ext cx="6400800" cy="480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</a:rPr>
              <a:t>আরবের মরুভূমিতে খেজুর গাছ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15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180</TotalTime>
  <Words>117</Words>
  <Application>Microsoft Office PowerPoint</Application>
  <PresentationFormat>On-screen Show (4:3)</PresentationFormat>
  <Paragraphs>36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Couture</vt:lpstr>
      <vt:lpstr>PowerPoint Presentation</vt:lpstr>
      <vt:lpstr>উপস্থাপনায়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আজকের পাঠ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27</cp:revision>
  <dcterms:created xsi:type="dcterms:W3CDTF">2013-01-15T17:05:31Z</dcterms:created>
  <dcterms:modified xsi:type="dcterms:W3CDTF">2013-02-26T06:21:28Z</dcterms:modified>
</cp:coreProperties>
</file>